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64" r:id="rId6"/>
    <p:sldId id="258" r:id="rId7"/>
    <p:sldId id="260" r:id="rId8"/>
    <p:sldId id="261" r:id="rId9"/>
    <p:sldId id="263" r:id="rId10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 userDrawn="1">
          <p15:clr>
            <a:srgbClr val="A4A3A4"/>
          </p15:clr>
        </p15:guide>
        <p15:guide id="2" pos="10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4598" autoAdjust="0"/>
  </p:normalViewPr>
  <p:slideViewPr>
    <p:cSldViewPr snapToGrid="0" showGuides="1">
      <p:cViewPr varScale="1">
        <p:scale>
          <a:sx n="75" d="100"/>
          <a:sy n="75" d="100"/>
        </p:scale>
        <p:origin x="3072" y="78"/>
      </p:cViewPr>
      <p:guideLst>
        <p:guide orient="horz" pos="4095"/>
        <p:guide pos="10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A5303-34BC-41E7-864B-965AE015FB4D}" type="datetimeFigureOut">
              <a:rPr lang="sv-SE" smtClean="0"/>
              <a:t>2024-04-15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8FD1E-2056-4CF6-A4C0-DB7A962034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714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52A0-A09C-4BB1-95C0-3426B689282D}" type="datetime1">
              <a:rPr lang="sv-SE" smtClean="0"/>
              <a:t>2024-04-15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75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AE3F-CD7A-4C66-A6D1-96492E491F27}" type="datetime1">
              <a:rPr lang="sv-SE" smtClean="0"/>
              <a:t>2024-04-15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02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72B-3D67-4F68-87E0-1B2EFD72FD58}" type="datetime1">
              <a:rPr lang="sv-SE" smtClean="0"/>
              <a:t>2024-04-15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22D6-E80B-4342-8A3F-27E150870EFC}" type="datetime1">
              <a:rPr lang="sv-SE" smtClean="0"/>
              <a:t>2024-04-15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57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A37A-EE5C-434B-A2CF-587B5D5BCB4D}" type="datetime1">
              <a:rPr lang="sv-SE" smtClean="0"/>
              <a:t>2024-04-15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13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6FE3-E79E-47DF-86AC-9AB2534313A3}" type="datetime1">
              <a:rPr lang="sv-SE" smtClean="0"/>
              <a:t>2024-04-15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412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C7DE-C942-46C7-B84E-B77DBC4B6E5F}" type="datetime1">
              <a:rPr lang="sv-SE" smtClean="0"/>
              <a:t>2024-04-15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167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34B6-348C-4C49-9EA5-CCBF90590045}" type="datetime1">
              <a:rPr lang="sv-SE" smtClean="0"/>
              <a:t>2024-04-15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52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26C0-2B32-45F1-A46A-45149711D77A}" type="datetime1">
              <a:rPr lang="sv-SE" smtClean="0"/>
              <a:t>2024-04-15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79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1827-DBB3-4773-9857-8BB6254DAC0C}" type="datetime1">
              <a:rPr lang="sv-SE" smtClean="0"/>
              <a:t>2024-04-15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25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86C1-6F60-4F39-958A-D4A828572005}" type="datetime1">
              <a:rPr lang="sv-SE" smtClean="0"/>
              <a:t>2024-04-15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8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1B4D-5049-4C1F-B55B-1EBA045D38C4}" type="datetime1">
              <a:rPr lang="sv-SE" smtClean="0"/>
              <a:t>2024-04-15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Monteringsanvisning WC portrait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C3C5-E30D-4AB2-8A4F-E20BEB4019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74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21E6066C-6A67-42E0-B52D-25F636B68799}"/>
              </a:ext>
            </a:extLst>
          </p:cNvPr>
          <p:cNvSpPr txBox="1"/>
          <p:nvPr/>
        </p:nvSpPr>
        <p:spPr>
          <a:xfrm>
            <a:off x="1587500" y="41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INSTALLATION MANUAL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62CA8CA-9DA9-4F57-A65D-F39F8F9E5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75" y="1319212"/>
            <a:ext cx="2933700" cy="3724275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4666B590-4DA5-41DB-833C-0C3382A2E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050" y="1809750"/>
            <a:ext cx="2838450" cy="2305050"/>
          </a:xfrm>
          <a:prstGeom prst="rect">
            <a:avLst/>
          </a:prstGeom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38A85E9E-9CC8-4AD1-8B56-92593CD09840}"/>
              </a:ext>
            </a:extLst>
          </p:cNvPr>
          <p:cNvGrpSpPr/>
          <p:nvPr/>
        </p:nvGrpSpPr>
        <p:grpSpPr>
          <a:xfrm>
            <a:off x="695326" y="6376987"/>
            <a:ext cx="4524374" cy="2351089"/>
            <a:chOff x="166217" y="1577976"/>
            <a:chExt cx="6691783" cy="5816600"/>
          </a:xfrm>
        </p:grpSpPr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78FEE04F-15EC-4A3A-A450-C50EC8886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6217" y="1577976"/>
              <a:ext cx="6691783" cy="5816600"/>
            </a:xfrm>
            <a:prstGeom prst="rect">
              <a:avLst/>
            </a:prstGeom>
          </p:spPr>
        </p:pic>
        <p:cxnSp>
          <p:nvCxnSpPr>
            <p:cNvPr id="17" name="Rak koppling 16">
              <a:extLst>
                <a:ext uri="{FF2B5EF4-FFF2-40B4-BE49-F238E27FC236}">
                  <a16:creationId xmlns:a16="http://schemas.microsoft.com/office/drawing/2014/main" id="{76A7A3F1-1BBC-4AB6-850C-5483E81139C5}"/>
                </a:ext>
              </a:extLst>
            </p:cNvPr>
            <p:cNvCxnSpPr/>
            <p:nvPr/>
          </p:nvCxnSpPr>
          <p:spPr>
            <a:xfrm>
              <a:off x="476250" y="6821260"/>
              <a:ext cx="2952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k koppling 17">
              <a:extLst>
                <a:ext uri="{FF2B5EF4-FFF2-40B4-BE49-F238E27FC236}">
                  <a16:creationId xmlns:a16="http://schemas.microsoft.com/office/drawing/2014/main" id="{DB5BE083-FF13-47E6-B7E6-D70808AAB7F2}"/>
                </a:ext>
              </a:extLst>
            </p:cNvPr>
            <p:cNvCxnSpPr/>
            <p:nvPr/>
          </p:nvCxnSpPr>
          <p:spPr>
            <a:xfrm>
              <a:off x="476250" y="3989614"/>
              <a:ext cx="60388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k koppling 18">
              <a:extLst>
                <a:ext uri="{FF2B5EF4-FFF2-40B4-BE49-F238E27FC236}">
                  <a16:creationId xmlns:a16="http://schemas.microsoft.com/office/drawing/2014/main" id="{CAAD5070-ACFD-4661-A5A4-6389AA8ED7EC}"/>
                </a:ext>
              </a:extLst>
            </p:cNvPr>
            <p:cNvCxnSpPr/>
            <p:nvPr/>
          </p:nvCxnSpPr>
          <p:spPr>
            <a:xfrm>
              <a:off x="476250" y="1681843"/>
              <a:ext cx="0" cy="23077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ruta 19">
            <a:extLst>
              <a:ext uri="{FF2B5EF4-FFF2-40B4-BE49-F238E27FC236}">
                <a16:creationId xmlns:a16="http://schemas.microsoft.com/office/drawing/2014/main" id="{6A62C209-EC69-4DC8-9367-8F1164A3A555}"/>
              </a:ext>
            </a:extLst>
          </p:cNvPr>
          <p:cNvSpPr txBox="1"/>
          <p:nvPr/>
        </p:nvSpPr>
        <p:spPr>
          <a:xfrm>
            <a:off x="1587500" y="56220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List </a:t>
            </a:r>
            <a:r>
              <a:rPr lang="sv-SE" sz="2800" dirty="0" err="1"/>
              <a:t>of</a:t>
            </a:r>
            <a:r>
              <a:rPr lang="sv-SE" sz="2800" dirty="0"/>
              <a:t> parts</a:t>
            </a:r>
          </a:p>
        </p:txBody>
      </p:sp>
      <p:sp>
        <p:nvSpPr>
          <p:cNvPr id="21" name="Platshållare för bildnummer 20">
            <a:extLst>
              <a:ext uri="{FF2B5EF4-FFF2-40B4-BE49-F238E27FC236}">
                <a16:creationId xmlns:a16="http://schemas.microsoft.com/office/drawing/2014/main" id="{8842196A-E5C2-4BDA-880F-0A060675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1</a:t>
            </a:fld>
            <a:endParaRPr lang="sv-SE"/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6587C0B1-E77F-41FF-9E8E-4CC1CF7A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</p:spTree>
    <p:extLst>
      <p:ext uri="{BB962C8B-B14F-4D97-AF65-F5344CB8AC3E}">
        <p14:creationId xmlns:p14="http://schemas.microsoft.com/office/powerpoint/2010/main" val="160004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bildnummer 20">
            <a:extLst>
              <a:ext uri="{FF2B5EF4-FFF2-40B4-BE49-F238E27FC236}">
                <a16:creationId xmlns:a16="http://schemas.microsoft.com/office/drawing/2014/main" id="{8842196A-E5C2-4BDA-880F-0A060675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2</a:t>
            </a:fld>
            <a:endParaRPr lang="sv-SE"/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6587C0B1-E77F-41FF-9E8E-4CC1CF7A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2B40A01-5016-5C21-3081-F18DABA73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1190625"/>
            <a:ext cx="5219700" cy="752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7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DF5B8-4D60-43E1-9DB8-C9AD44B88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333" y="-266700"/>
            <a:ext cx="5915025" cy="1914702"/>
          </a:xfrm>
        </p:spPr>
        <p:txBody>
          <a:bodyPr/>
          <a:lstStyle/>
          <a:p>
            <a:r>
              <a:rPr lang="sv-SE" b="1" dirty="0"/>
              <a:t>ASSEMBLY INSTRUCTIONS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ADF0546-2BF6-4CB2-BC45-E10E940B1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94" y="1173480"/>
            <a:ext cx="5735086" cy="5217244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9EA4783-E154-4F4A-83FA-043A12041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0" y="6249556"/>
            <a:ext cx="3267075" cy="2001568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52454196-BABB-43D2-915E-95D6A76926D8}"/>
              </a:ext>
            </a:extLst>
          </p:cNvPr>
          <p:cNvSpPr txBox="1"/>
          <p:nvPr/>
        </p:nvSpPr>
        <p:spPr>
          <a:xfrm>
            <a:off x="888107" y="6047913"/>
            <a:ext cx="11576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Step 1</a:t>
            </a:r>
            <a:br>
              <a:rPr lang="sv-SE" dirty="0"/>
            </a:br>
            <a:r>
              <a:rPr lang="sv-SE" sz="1200" dirty="0"/>
              <a:t>Mark drill </a:t>
            </a:r>
            <a:r>
              <a:rPr lang="sv-SE" sz="1200" dirty="0" err="1"/>
              <a:t>holes</a:t>
            </a:r>
            <a:endParaRPr lang="sv-SE" dirty="0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3D00D919-95DF-4740-A81F-1644B7AE4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7969" y="6272599"/>
            <a:ext cx="3391720" cy="1923662"/>
          </a:xfrm>
          <a:prstGeom prst="rect">
            <a:avLst/>
          </a:prstGeom>
        </p:spPr>
      </p:pic>
      <p:sp>
        <p:nvSpPr>
          <p:cNvPr id="16" name="textruta 15">
            <a:extLst>
              <a:ext uri="{FF2B5EF4-FFF2-40B4-BE49-F238E27FC236}">
                <a16:creationId xmlns:a16="http://schemas.microsoft.com/office/drawing/2014/main" id="{D468F00B-9869-4F4B-B097-35F8766E739F}"/>
              </a:ext>
            </a:extLst>
          </p:cNvPr>
          <p:cNvSpPr txBox="1"/>
          <p:nvPr/>
        </p:nvSpPr>
        <p:spPr>
          <a:xfrm>
            <a:off x="4043500" y="5972557"/>
            <a:ext cx="1157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Step 2</a:t>
            </a:r>
            <a:br>
              <a:rPr lang="sv-SE" dirty="0"/>
            </a:br>
            <a:r>
              <a:rPr lang="sv-SE" sz="1200" dirty="0"/>
              <a:t>Drill </a:t>
            </a:r>
            <a:r>
              <a:rPr lang="sv-SE" sz="1200" dirty="0" err="1"/>
              <a:t>holes</a:t>
            </a:r>
            <a:r>
              <a:rPr lang="sv-SE" sz="1200" dirty="0"/>
              <a:t> (4x)</a:t>
            </a:r>
            <a:endParaRPr lang="sv-SE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DFDB7954-F36E-487C-980E-7D36BC7FF1EF}"/>
              </a:ext>
            </a:extLst>
          </p:cNvPr>
          <p:cNvSpPr txBox="1"/>
          <p:nvPr/>
        </p:nvSpPr>
        <p:spPr>
          <a:xfrm>
            <a:off x="2277923" y="7513433"/>
            <a:ext cx="2054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Step 3</a:t>
            </a:r>
            <a:br>
              <a:rPr lang="sv-SE" dirty="0"/>
            </a:br>
            <a:r>
              <a:rPr lang="sv-SE" sz="1200" dirty="0" err="1"/>
              <a:t>Mount</a:t>
            </a:r>
            <a:r>
              <a:rPr lang="sv-SE" sz="1200" dirty="0"/>
              <a:t> </a:t>
            </a:r>
            <a:r>
              <a:rPr lang="sv-SE" sz="1200" b="1" dirty="0"/>
              <a:t>B1</a:t>
            </a:r>
            <a:r>
              <a:rPr lang="sv-SE" sz="1200" dirty="0"/>
              <a:t> </a:t>
            </a:r>
            <a:r>
              <a:rPr lang="sv-SE" sz="1200" dirty="0" err="1"/>
              <a:t>bracket</a:t>
            </a:r>
            <a:r>
              <a:rPr lang="sv-SE" sz="1200" dirty="0"/>
              <a:t> to </a:t>
            </a:r>
            <a:r>
              <a:rPr lang="sv-SE" sz="1200" dirty="0" err="1"/>
              <a:t>ther</a:t>
            </a:r>
            <a:r>
              <a:rPr lang="sv-SE" sz="1200" dirty="0"/>
              <a:t> </a:t>
            </a:r>
            <a:r>
              <a:rPr lang="sv-SE" sz="1200" dirty="0" err="1"/>
              <a:t>wall</a:t>
            </a:r>
            <a:endParaRPr lang="sv-SE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E29C0839-9D7E-4403-B0A9-A56A97CE77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3816" y="8153400"/>
            <a:ext cx="2682880" cy="1752600"/>
          </a:xfrm>
          <a:prstGeom prst="rect">
            <a:avLst/>
          </a:prstGeom>
        </p:spPr>
      </p:pic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9CC50399-36E0-4DDA-BB0B-16684132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59CA60E-BD98-4813-A97A-6BE10298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</p:spTree>
    <p:extLst>
      <p:ext uri="{BB962C8B-B14F-4D97-AF65-F5344CB8AC3E}">
        <p14:creationId xmlns:p14="http://schemas.microsoft.com/office/powerpoint/2010/main" val="414035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C30B7C0-0687-4BDC-879A-3FEE1FBC4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" y="1673225"/>
            <a:ext cx="2819400" cy="314325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21C1EB11-8168-461E-ABBC-F138C902E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300" y="1673225"/>
            <a:ext cx="3048000" cy="30480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5C71ACE-E08D-4C5D-80CA-341C45F4E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23025"/>
            <a:ext cx="3257550" cy="266700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1C33D561-66C4-4B3A-9132-14DB90FCBE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2300" y="6299200"/>
            <a:ext cx="3248025" cy="291465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41C2701-2425-4E08-AD0C-FBB703F69159}"/>
              </a:ext>
            </a:extLst>
          </p:cNvPr>
          <p:cNvSpPr txBox="1"/>
          <p:nvPr/>
        </p:nvSpPr>
        <p:spPr>
          <a:xfrm>
            <a:off x="1668322" y="815975"/>
            <a:ext cx="27746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Step 4</a:t>
            </a:r>
            <a:br>
              <a:rPr lang="sv-SE" dirty="0"/>
            </a:br>
            <a:r>
              <a:rPr lang="sv-SE" sz="1200" dirty="0" err="1"/>
              <a:t>Attach</a:t>
            </a:r>
            <a:r>
              <a:rPr lang="sv-SE" sz="1200" dirty="0"/>
              <a:t> D1 (4x) </a:t>
            </a:r>
            <a:r>
              <a:rPr lang="sv-SE" sz="1200" dirty="0" err="1"/>
              <a:t>screw</a:t>
            </a:r>
            <a:r>
              <a:rPr lang="sv-SE" sz="1200" dirty="0"/>
              <a:t> to display (</a:t>
            </a:r>
            <a:r>
              <a:rPr lang="sv-SE" sz="1200" dirty="0" err="1"/>
              <a:t>backside</a:t>
            </a:r>
            <a:r>
              <a:rPr lang="sv-SE" sz="1200" dirty="0"/>
              <a:t>)</a:t>
            </a:r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8E793E87-0C40-4085-BE39-5229E59F7637}"/>
              </a:ext>
            </a:extLst>
          </p:cNvPr>
          <p:cNvSpPr txBox="1"/>
          <p:nvPr/>
        </p:nvSpPr>
        <p:spPr>
          <a:xfrm>
            <a:off x="1994119" y="5745202"/>
            <a:ext cx="23371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Step 5</a:t>
            </a:r>
            <a:br>
              <a:rPr lang="sv-SE" dirty="0"/>
            </a:br>
            <a:r>
              <a:rPr lang="sv-SE" sz="1200" dirty="0" err="1"/>
              <a:t>Hock</a:t>
            </a:r>
            <a:r>
              <a:rPr lang="sv-SE" sz="1200" dirty="0"/>
              <a:t> display </a:t>
            </a:r>
            <a:r>
              <a:rPr lang="sv-SE" sz="1200" dirty="0" err="1"/>
              <a:t>onto</a:t>
            </a:r>
            <a:r>
              <a:rPr lang="sv-SE" sz="1200" dirty="0"/>
              <a:t> </a:t>
            </a:r>
            <a:r>
              <a:rPr lang="sv-SE" sz="1200" dirty="0" err="1"/>
              <a:t>wall</a:t>
            </a:r>
            <a:r>
              <a:rPr lang="sv-SE" sz="1200" dirty="0"/>
              <a:t> B1 </a:t>
            </a:r>
            <a:r>
              <a:rPr lang="sv-SE" sz="1200" dirty="0" err="1"/>
              <a:t>brackets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5164F478-264C-4FAE-9695-3BBA94250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4</a:t>
            </a:fld>
            <a:endParaRPr lang="sv-SE"/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58E89A9C-66D9-4FC9-A321-AEA78C9D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</p:spTree>
    <p:extLst>
      <p:ext uri="{BB962C8B-B14F-4D97-AF65-F5344CB8AC3E}">
        <p14:creationId xmlns:p14="http://schemas.microsoft.com/office/powerpoint/2010/main" val="360239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71EA84A-48ED-4FCF-951A-5EEE156A3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1645917"/>
            <a:ext cx="3076575" cy="282892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171CFB7-D9A3-460F-9BBB-305F61C15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508757"/>
            <a:ext cx="2647950" cy="355282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50D91E4-E940-489B-9B85-F07252F4BE0F}"/>
              </a:ext>
            </a:extLst>
          </p:cNvPr>
          <p:cNvSpPr txBox="1"/>
          <p:nvPr/>
        </p:nvSpPr>
        <p:spPr>
          <a:xfrm>
            <a:off x="2209435" y="815975"/>
            <a:ext cx="16923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Step 6</a:t>
            </a:r>
            <a:br>
              <a:rPr lang="sv-SE" dirty="0"/>
            </a:br>
            <a:r>
              <a:rPr lang="sv-SE" sz="1200" dirty="0" err="1"/>
              <a:t>Attach</a:t>
            </a:r>
            <a:r>
              <a:rPr lang="sv-SE" sz="1200" dirty="0"/>
              <a:t> C1 </a:t>
            </a:r>
            <a:r>
              <a:rPr lang="sv-SE" sz="1200" dirty="0" err="1"/>
              <a:t>bracket</a:t>
            </a:r>
            <a:r>
              <a:rPr lang="sv-SE" sz="1200" dirty="0"/>
              <a:t> to B1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573676C-3AE9-46BC-ACA9-51F7CCB790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003" y="5769192"/>
            <a:ext cx="2706263" cy="332083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7780AFFF-78C8-462F-8E16-874C9B1EBA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5769192"/>
            <a:ext cx="3314870" cy="3456936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CE388F62-FAE9-4D11-BECB-867D1804B68C}"/>
              </a:ext>
            </a:extLst>
          </p:cNvPr>
          <p:cNvSpPr txBox="1"/>
          <p:nvPr/>
        </p:nvSpPr>
        <p:spPr>
          <a:xfrm>
            <a:off x="2392315" y="4953000"/>
            <a:ext cx="16523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Step 7</a:t>
            </a:r>
            <a:br>
              <a:rPr lang="sv-SE" dirty="0"/>
            </a:br>
            <a:r>
              <a:rPr lang="sv-SE" sz="1200" dirty="0" err="1"/>
              <a:t>Attach</a:t>
            </a:r>
            <a:r>
              <a:rPr lang="sv-SE" sz="1200" dirty="0"/>
              <a:t> A1 </a:t>
            </a:r>
            <a:r>
              <a:rPr lang="sv-SE" sz="1200" dirty="0" err="1"/>
              <a:t>bracket</a:t>
            </a:r>
            <a:r>
              <a:rPr lang="sv-SE" sz="1200" dirty="0"/>
              <a:t> to C1</a:t>
            </a:r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5C946A9D-38B5-422A-A3A9-E43BACE1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5</a:t>
            </a:fld>
            <a:endParaRPr lang="sv-SE"/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E950ABB-E83D-4381-BCF6-045A64C1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</p:spTree>
    <p:extLst>
      <p:ext uri="{BB962C8B-B14F-4D97-AF65-F5344CB8AC3E}">
        <p14:creationId xmlns:p14="http://schemas.microsoft.com/office/powerpoint/2010/main" val="7036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A61E8B1-FD1F-4D15-AECA-F2B7E7863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202209"/>
            <a:ext cx="3937000" cy="375079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9A2E893-4BF8-4B2C-8BA7-2471798B1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00" y="5729432"/>
            <a:ext cx="4469584" cy="4176568"/>
          </a:xfrm>
          <a:prstGeom prst="rect">
            <a:avLst/>
          </a:prstGeom>
        </p:spPr>
      </p:pic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6F767269-E348-445D-B537-EEC8EB86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C3C5-E30D-4AB2-8A4F-E20BEB4019CA}" type="slidenum">
              <a:rPr lang="sv-SE" smtClean="0"/>
              <a:t>6</a:t>
            </a:fld>
            <a:endParaRPr lang="sv-SE"/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EAD9A2CC-53EC-411B-B3C0-7669CDEB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Monteringsanvisning WC portrait</a:t>
            </a:r>
          </a:p>
        </p:txBody>
      </p:sp>
    </p:spTree>
    <p:extLst>
      <p:ext uri="{BB962C8B-B14F-4D97-AF65-F5344CB8AC3E}">
        <p14:creationId xmlns:p14="http://schemas.microsoft.com/office/powerpoint/2010/main" val="80237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4209A0AE4A5142BCE02B87A6263E80" ma:contentTypeVersion="4" ma:contentTypeDescription="Create a new document." ma:contentTypeScope="" ma:versionID="1ca740e6950e0a63ca78c61db25a333c">
  <xsd:schema xmlns:xsd="http://www.w3.org/2001/XMLSchema" xmlns:xs="http://www.w3.org/2001/XMLSchema" xmlns:p="http://schemas.microsoft.com/office/2006/metadata/properties" xmlns:ns3="35a49b2b-8502-4138-aa17-3eaaabe2a6e7" targetNamespace="http://schemas.microsoft.com/office/2006/metadata/properties" ma:root="true" ma:fieldsID="1dac1dbaf952c2eabf6ae8ecd29d7407" ns3:_="">
    <xsd:import namespace="35a49b2b-8502-4138-aa17-3eaaabe2a6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49b2b-8502-4138-aa17-3eaaabe2a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89B7AC-9A0E-4796-8AF8-F2353B252539}">
  <ds:schemaRefs>
    <ds:schemaRef ds:uri="35a49b2b-8502-4138-aa17-3eaaabe2a6e7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26EF67D-73D1-4ED4-99D2-1F56F27AA5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E60BC8-A9AF-4EF7-87CB-8299551A7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49b2b-8502-4138-aa17-3eaaabe2a6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93</Words>
  <Application>Microsoft Office PowerPoint</Application>
  <PresentationFormat>A4 (210 x 297 mm)</PresentationFormat>
  <Paragraphs>22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ASSEMBLY INSTRUCTIONS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Hans Sjoberg</dc:creator>
  <cp:lastModifiedBy>Anna Kovacs</cp:lastModifiedBy>
  <cp:revision>10</cp:revision>
  <cp:lastPrinted>2021-03-03T11:37:00Z</cp:lastPrinted>
  <dcterms:created xsi:type="dcterms:W3CDTF">2021-03-03T10:24:04Z</dcterms:created>
  <dcterms:modified xsi:type="dcterms:W3CDTF">2024-04-15T13:27:26Z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0x010100294209A0AE4A5142BCE02B87A6263E80</vt:lpwstr>
  </property>
</Properties>
</file>